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/>
    <p:restoredTop sz="94687"/>
  </p:normalViewPr>
  <p:slideViewPr>
    <p:cSldViewPr snapToGrid="0" snapToObjects="1" showGuides="1">
      <p:cViewPr varScale="1">
        <p:scale>
          <a:sx n="100" d="100"/>
          <a:sy n="100" d="100"/>
        </p:scale>
        <p:origin x="8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AAB23-06F6-954E-AA42-F99912D3E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891F36-BA3C-6741-832F-7F97A150E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F5D5A1-EE34-6A44-8563-05B535DF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A89994-1F38-BB44-B6FE-B498151CA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1119B-6C07-E048-A47D-4FF90CD2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56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70279-1DF1-354C-86A3-A2BB3851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036BBB-FB85-8A4B-82F4-D4A2FF9B5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C2913A-CCEC-E64D-A0C1-AE3F0540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BCE5D3-C099-674A-A2B3-AC998A89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896163-91DC-DA4D-8D20-3E180604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258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B18096A-539F-2C49-ABE4-5E82BA85D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815DD42-FC42-3946-8353-2DD69EBDC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707C3D-1EA3-3146-9EA7-C4085D41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02B359-ED42-7641-B878-AF9977B0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B2C1DC-8C2B-6F4D-80C5-758CB3A7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205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C18CC-6C70-0D43-852F-53E42707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598652-4A25-B840-A3AA-FDD24806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80C93-B700-3146-91D5-2CB8F15F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5D2EFE-9B6D-4F44-A869-B2ADD905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03352A-6B85-734E-B03F-3E4F028E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814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AD92E9-E7A7-974D-92A3-77CED335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F6B6F3-1ED0-6343-AB57-36CF24DC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A1B5D-1E2F-5740-B8D4-BD55E3F4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061E82-0E76-554E-AF48-87938F7D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6C1DFB-4BFB-A047-987D-2ABFD503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20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D747D-E5F0-7E48-80CB-0CA816E1E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BCB53F-9C0E-7F43-9516-3239B1571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CC6868-6455-6C41-84DB-0A817F7B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E574E0-99EF-C045-9CF4-9B18BC48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090D51-C9FE-A643-9214-E7BBF996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551402-2360-264F-AC61-35B11688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86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491ED3-5047-094C-84B9-9C9D2681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3750C0-4415-C642-96D9-9CF10F98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5952A6-CEBC-0042-8B47-2237289C3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0FA81A7-6A5E-B84C-A54B-03D3A5240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5550F16-A9C9-074B-BE1D-1388958AE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1441E4B-7245-F24A-968A-BC9E473D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72C27D5-D319-6B42-9514-B2362853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9FF94ED-1E52-0047-B922-27DB81E5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781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0B1754-3331-F644-9ACF-7C3E1C84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EFA7EFC-5237-9E4A-A818-9BFC3741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07E754E-A31E-C24D-9F5B-C0B251B8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90D2FC-5D6B-DB49-A3AE-F7CA03CC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861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93A9450-C756-4241-8816-5406E1CF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387ACA-CBF2-AA4B-BE27-776D34B1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E9327A-198C-144C-9BE9-4E6D290E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743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0A57F-3132-6F4E-AE28-DFDB6684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83C30E-FD32-1343-B234-6DBB16FD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597C9D-517D-424E-B662-F87946B97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810852-0BA5-CE49-88D8-5884CFBC8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400E5CC-2859-4A44-B9B8-4FC03333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D3DAA3-C889-674A-A71C-79FC716A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7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8B466-B215-5843-B890-842A851D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C7FFBD-DDF7-1641-A276-8E41793C5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466A16-B460-EA4D-917C-15F8D94B9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B1650F-36C8-BA43-AD4A-43B1612A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0697D1-FCAA-C749-9A20-09BF5EA4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1A7E91-8C42-8C45-8747-401F9BF3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00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9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09F9A20-2657-8142-AE3E-F749B59A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09462D-C1D6-5E49-B9B9-C61BB749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7E5B2A-7449-DB4E-8669-5C9810CEA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085FF0-CC81-AD4E-8219-B02178552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41D78D-063B-0B44-A1A7-76C65289D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390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896E02D-D27D-AA44-8EAD-DD055C46D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6C26CFDB-CE19-D449-9000-937AE5887E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EFE331-8AF0-3F41-9B4B-B01A724E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2"/>
            <a:ext cx="12192000" cy="68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9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448887C4-8F73-3B42-AACE-F5A0A46E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" y="0"/>
            <a:ext cx="12183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1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B9C1D4-8711-9349-9F45-4FF3CE27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" y="0"/>
            <a:ext cx="12149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0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04AE16-FC55-2144-A4DC-0C08FE2B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7"/>
            <a:ext cx="12192000" cy="68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5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2E17C3-D1AF-0F4D-BBBE-577E6694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" y="0"/>
            <a:ext cx="1216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0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BD7916-836B-9642-B5FB-10622FEE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"/>
            <a:ext cx="12192000" cy="6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3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EC4A906-95BE-F341-9188-D40764D9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8"/>
            <a:ext cx="12192000" cy="68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2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955EB8-528D-8D42-B0EE-61CCDD86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6"/>
            <a:ext cx="12192000" cy="68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3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C7FC20-35C5-E646-8BF0-2AE67374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" y="0"/>
            <a:ext cx="1216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34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78AF80-FEA8-4240-898A-547B23DE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" y="0"/>
            <a:ext cx="1217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0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41D0DF-32B3-B045-99DA-850E740C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6"/>
            <a:ext cx="12192000" cy="68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3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28D6267-AA1A-B34A-9A7D-2DB7EC70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0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D1CA81E-E4CE-524A-A459-F6302384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4"/>
            <a:ext cx="12192000" cy="68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3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0F765AB-83A2-8444-A669-8D0F700B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" y="0"/>
            <a:ext cx="1217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6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0C3346-1C90-3046-A9F9-42DB0686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" y="0"/>
            <a:ext cx="1218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2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A9D81B0-C284-B646-BFEC-11597365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" y="0"/>
            <a:ext cx="12161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4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FD5886-AF35-D843-B7FF-18022EEC9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" y="0"/>
            <a:ext cx="12188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2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36ECD9-42AE-CA4F-8C6B-242B4E44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4"/>
            <a:ext cx="12192000" cy="68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70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DDE5D418-19AA-2A4F-A37B-63F81E5D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" y="0"/>
            <a:ext cx="12188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11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BB7F58C3-B5CA-394D-941C-5F733E0F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2"/>
            <a:ext cx="12192000" cy="68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BED52F8E-F978-134A-8299-15A37080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" y="0"/>
            <a:ext cx="12188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2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D47A6C40-658C-D446-86F7-2137F3B1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" y="0"/>
            <a:ext cx="1217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0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23B381DA-4F57-0D47-85FD-10064A08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" y="0"/>
            <a:ext cx="12149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3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5C41C712-0576-AF4A-B5F4-759B7BA85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"/>
            <a:ext cx="12192000" cy="6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9C4F1EA-D6F1-C245-870E-A0EA143C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"/>
            <a:ext cx="12192000" cy="6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1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69F7C4E2-1DC8-1246-94D1-2F0896D7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" y="0"/>
            <a:ext cx="12156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CDCAA6-9A5C-DE46-8A11-10C20C0B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" y="0"/>
            <a:ext cx="1217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5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Macintosh PowerPoint</Application>
  <PresentationFormat>寬螢幕</PresentationFormat>
  <Paragraphs>0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資管系一甲-林亞芳</dc:creator>
  <cp:lastModifiedBy>資管系一甲-林亞芳</cp:lastModifiedBy>
  <cp:revision>4</cp:revision>
  <dcterms:created xsi:type="dcterms:W3CDTF">2021-12-26T17:21:33Z</dcterms:created>
  <dcterms:modified xsi:type="dcterms:W3CDTF">2021-12-27T06:34:32Z</dcterms:modified>
</cp:coreProperties>
</file>